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9" r:id="rId11"/>
    <p:sldId id="273" r:id="rId12"/>
    <p:sldId id="270" r:id="rId13"/>
    <p:sldId id="265" r:id="rId14"/>
    <p:sldId id="271" r:id="rId15"/>
    <p:sldId id="263" r:id="rId16"/>
    <p:sldId id="264" r:id="rId17"/>
    <p:sldId id="274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0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FB21C-0B32-EE43-B101-CD624334F07A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660DD-1A17-7946-BB8A-0500567330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573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2.6@2004</a:t>
            </a:r>
          </a:p>
          <a:p>
            <a:r>
              <a:rPr kumimoji="1" lang="en-US" altLang="zh-CN" dirty="0" err="1"/>
              <a:t>nginx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0.1.0</a:t>
            </a:r>
            <a:r>
              <a:rPr kumimoji="1" lang="zh-CN" altLang="en-US" dirty="0"/>
              <a:t> </a:t>
            </a:r>
            <a:r>
              <a:rPr kumimoji="1" lang="en-US" altLang="zh-CN" dirty="0"/>
              <a:t>@2004.10.04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660DD-1A17-7946-BB8A-05005673305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033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post_read_by_lua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660DD-1A17-7946-BB8A-05005673305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34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post_read_by_lua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660DD-1A17-7946-BB8A-050056733055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523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C18FF-0DC5-DB4E-9BC1-C34CEFF6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126FD9-C7DC-FA4F-9E79-C6D07C10D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9C21FF-3D29-DF44-A4FB-B46879B0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33963-18C2-3B48-AF94-2919CFC3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7C073-F0E7-8E4D-A0F5-20F44F61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02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4C4E9-BBE9-C14D-B92A-17C86C0E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C084FE-28C8-FB40-8D90-30EB83D6B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42C114-7ABC-1A46-B942-57E7C8BD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C62A9-7F9A-6E44-B22F-9488E6B4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D4A49-5818-5D47-9A97-51E3889C0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92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739413-9F5B-3444-9930-9FB158152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D01CF2-0334-9041-B7C9-1D6218175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E97841-DDAC-904F-A2B7-8715A39B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9B520-4C9C-CF49-BF6F-3A61BE0B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AD779-6A46-FC44-9198-7E483153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074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3FA63-2CF0-9140-94C1-BE62E653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83887-5DC1-1542-A837-087797EEF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D3EDF-BB47-7C45-9C82-D9EEEA77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2A7B4B-0732-9646-90D3-BF5A73D6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18E1CF-5082-6C4F-B8EC-59ED4A27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39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63066-25A9-4D4F-8051-A5AA8D84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4DEBA-22DF-584B-8B3E-1565FA701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E6CBD-DE0A-644E-9750-C0E8A025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D76D4-CAA5-3341-A440-9244699D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E369C6-2066-C448-B61C-F8E90976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33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5FE4F-DC9F-3446-B64C-B07F281B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B150E-CD91-D74A-86B3-DE59CB4F71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2B6CBC-FCF7-7E47-B729-2BD203704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D7EF2E-44AB-8849-BEBB-342EB923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17ABFC-AB9E-9E40-879F-C8FB4B0B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EA2720-A8E2-794F-869F-85F9953E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538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3C720-04D9-8D48-A5B9-49D04613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94341-1461-0548-AA19-4F41D99B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396C13-08E4-1249-AB0D-28CEEC688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EE22C8-3D1A-064A-958E-CE825AB51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61C07C-7FE1-684B-9F81-54AA05BCD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A9E791-9A64-EB45-BB15-19D928B0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5284E1-85B9-D640-87C0-EF86083D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84662C-8ED8-B94D-A50A-EE019C28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715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86E8D-341F-1447-979C-0F029665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DD0D80-DF4D-BA45-AD86-11382403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AE333F-8AFE-C945-A120-2CD1B9B93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F7B8EA-1B89-F341-B1AE-F00BA297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96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D1D9EC-06F2-194C-B395-7ECEAED7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F560BB-A75E-084F-9616-C6D93DCD7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D39D25-560C-BE46-B3E2-C97CDED6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459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BA6D3-1144-404D-A8D8-9B507C8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13428-4F8C-9341-BD3B-AF8362AD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225238-04BE-A849-95E0-6083F30E3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E89784-4685-7E4E-B4CC-5EB8AB97A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144C01-E6EC-D84A-8466-0DA9E78B2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C5C6D-CFC0-BE4C-91B0-2ECED2E0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91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98527-EF3E-EF4E-8A29-510FD9F8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D4E077-2846-B54A-A0D7-09899CFA04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46B6DD-432D-F843-AB42-39B585D19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750368-4742-A740-B6D1-9571A0C0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3ECB1-1F6F-9C47-A658-A6405E88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11A758-EE3D-0848-B9FC-F69368A8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52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226528-6322-7241-9CA9-939EEF370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AAC611-9E7E-074B-880F-AEE242B9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005842-D75B-FA4C-8834-D45119EA1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0D82-12DA-594D-AB39-25C8DE70276C}" type="datetimeFigureOut">
              <a:rPr kumimoji="1" lang="zh-CN" altLang="en-US" smtClean="0"/>
              <a:t>2018/8/28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5DEFA-E4AF-7640-BDA6-E977C3842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27CD6-EE4E-5A43-8705-0705E3F03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DC948-4C1E-7A42-9E51-67BA58AFAD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13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nginx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ginx">
            <a:hlinkClick r:id="rId2"/>
            <a:extLst>
              <a:ext uri="{FF2B5EF4-FFF2-40B4-BE49-F238E27FC236}">
                <a16:creationId xmlns:a16="http://schemas.microsoft.com/office/drawing/2014/main" id="{4419E7E2-85E2-1348-B9BE-AC391A48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052763"/>
            <a:ext cx="4470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6E73617-ED32-7044-A177-C793F1807E97}"/>
              </a:ext>
            </a:extLst>
          </p:cNvPr>
          <p:cNvSpPr/>
          <p:nvPr/>
        </p:nvSpPr>
        <p:spPr>
          <a:xfrm>
            <a:off x="0" y="1455738"/>
            <a:ext cx="12192000" cy="5402262"/>
          </a:xfrm>
          <a:prstGeom prst="rect">
            <a:avLst/>
          </a:prstGeom>
          <a:solidFill>
            <a:srgbClr val="2D08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445D01-31E1-D642-880F-7BC40226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30ED82-76DC-8C45-A57E-244D7461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1690688"/>
            <a:ext cx="4696072" cy="49340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C09880-7A83-F648-A3B2-F964B1BE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070" y="2810071"/>
            <a:ext cx="7784930" cy="18477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4D6E2A-47CD-564D-AEB1-7D9A61DA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070" y="4866939"/>
            <a:ext cx="5843502" cy="11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45D01-31E1-D642-880F-7BC40226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FD0AD2-1E8F-2B48-ABA7-01DEC320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114" y="365125"/>
            <a:ext cx="4559521" cy="2879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7610D3-6ADE-B444-A27C-6F7AAEBCC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4426"/>
            <a:ext cx="4171949" cy="52892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B246A5-F5F6-B145-B8BF-FC5EC4D02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49" y="5724006"/>
            <a:ext cx="9182100" cy="97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16FEF2-0952-B847-8C5A-20FCD185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114" y="3244305"/>
            <a:ext cx="4803886" cy="23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6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36B1458-77A1-DE41-A82C-FF50D3F74E34}"/>
              </a:ext>
            </a:extLst>
          </p:cNvPr>
          <p:cNvSpPr/>
          <p:nvPr/>
        </p:nvSpPr>
        <p:spPr>
          <a:xfrm>
            <a:off x="0" y="1455738"/>
            <a:ext cx="12192000" cy="5402262"/>
          </a:xfrm>
          <a:prstGeom prst="rect">
            <a:avLst/>
          </a:prstGeom>
          <a:solidFill>
            <a:srgbClr val="2D08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445D01-31E1-D642-880F-7BC40226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EDA01B-9FCA-1B4A-BC17-D756818C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38" y="2358439"/>
            <a:ext cx="5994400" cy="927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09AAAED-7B48-FD48-941A-32FB83B0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81" y="5395714"/>
            <a:ext cx="5448300" cy="1397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CFD96D8-B094-B346-BFD4-A53685EFA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81" y="4080289"/>
            <a:ext cx="7789863" cy="12467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891A097-2628-EA42-83F9-EB46E9541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9409"/>
            <a:ext cx="4457638" cy="44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79FA-227F-0943-A193-B73673E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0BEF9E-9B80-3646-8CDD-4216A573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0" y="12884"/>
            <a:ext cx="8658605" cy="36156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B49FC0-CA1C-7F4D-A66A-030C34D5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40" y="3692701"/>
            <a:ext cx="8672892" cy="31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4C1C2-A591-2642-8DEA-1C8A04117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D6BF37-7DBE-964B-9342-474031034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海量域名</a:t>
            </a:r>
            <a:endParaRPr kumimoji="1" lang="en-US" altLang="zh-CN" dirty="0"/>
          </a:p>
          <a:p>
            <a:r>
              <a:rPr kumimoji="1" lang="en-US" altLang="zh-CN" dirty="0"/>
              <a:t>upstream</a:t>
            </a:r>
            <a:r>
              <a:rPr kumimoji="1" lang="zh-CN" altLang="en-US" dirty="0"/>
              <a:t>健康检查</a:t>
            </a:r>
            <a:endParaRPr kumimoji="1" lang="en-US" altLang="zh-CN" dirty="0"/>
          </a:p>
          <a:p>
            <a:r>
              <a:rPr kumimoji="1" lang="zh-CN" altLang="en-US" dirty="0"/>
              <a:t>一致性</a:t>
            </a:r>
            <a:r>
              <a:rPr kumimoji="1" lang="en-US" altLang="zh-CN" dirty="0"/>
              <a:t>hash</a:t>
            </a:r>
          </a:p>
          <a:p>
            <a:r>
              <a:rPr kumimoji="1" lang="zh-CN" altLang="en-US" dirty="0"/>
              <a:t>热点打散</a:t>
            </a:r>
            <a:endParaRPr kumimoji="1" lang="en-US" altLang="zh-CN" dirty="0"/>
          </a:p>
          <a:p>
            <a:r>
              <a:rPr kumimoji="1" lang="en-US" altLang="zh-CN" dirty="0"/>
              <a:t>billing</a:t>
            </a:r>
            <a:r>
              <a:rPr kumimoji="1" lang="zh-CN" altLang="en-US" dirty="0"/>
              <a:t>流量统计</a:t>
            </a:r>
            <a:endParaRPr kumimoji="1" lang="en-US" altLang="zh-CN" dirty="0"/>
          </a:p>
          <a:p>
            <a:r>
              <a:rPr kumimoji="1" lang="en-US" altLang="zh-CN" dirty="0"/>
              <a:t>ACL</a:t>
            </a:r>
            <a:r>
              <a:rPr kumimoji="1" lang="zh-CN" altLang="en-US" dirty="0"/>
              <a:t>访问控制</a:t>
            </a:r>
            <a:endParaRPr kumimoji="1" lang="en-US" altLang="zh-CN" dirty="0"/>
          </a:p>
          <a:p>
            <a:r>
              <a:rPr kumimoji="1" lang="zh-CN" altLang="en-US" dirty="0"/>
              <a:t>定制化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B36C81-B861-0243-89F4-D4E4C896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2" y="2190751"/>
            <a:ext cx="6419848" cy="3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1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6074A78-5A07-A14A-9A22-C8AE2BDE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8071259" cy="68580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C707EBC-F2F7-0A4B-BDAA-5F1232CF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D32B98B-3EFD-594B-9D40-EEE4A48EF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763" y="0"/>
            <a:ext cx="3036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3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79FA-227F-0943-A193-B73673EB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8288E6-E003-DB44-9818-89D12881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690688"/>
            <a:ext cx="9358313" cy="37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C707EBC-F2F7-0A4B-BDAA-5F1232CF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B24883-F5E1-E94C-80BE-E96EBCE4AD0B}"/>
              </a:ext>
            </a:extLst>
          </p:cNvPr>
          <p:cNvSpPr/>
          <p:nvPr/>
        </p:nvSpPr>
        <p:spPr>
          <a:xfrm>
            <a:off x="5719764" y="365125"/>
            <a:ext cx="6472236" cy="369331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 server {</a:t>
            </a:r>
          </a:p>
          <a:p>
            <a:r>
              <a:rPr lang="zh-CN" altLang="en-US" dirty="0"/>
              <a:t>            listen 7023 ssl http2 backlog=4096;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            ssl_certificate_by_lua_file  shared_cert_pkey_choose.lua;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 </a:t>
            </a:r>
            <a:r>
              <a:rPr lang="zh-CN" altLang="en-US" dirty="0"/>
              <a:t>           </a:t>
            </a:r>
            <a:r>
              <a:rPr lang="en" altLang="zh-CN" dirty="0" err="1"/>
              <a:t>access_by_lua_file</a:t>
            </a:r>
            <a:r>
              <a:rPr lang="en" altLang="zh-CN" dirty="0"/>
              <a:t> '</a:t>
            </a:r>
            <a:r>
              <a:rPr lang="en" altLang="zh-CN" dirty="0" err="1"/>
              <a:t>lua</a:t>
            </a:r>
            <a:r>
              <a:rPr lang="en" altLang="zh-CN" dirty="0"/>
              <a:t>/</a:t>
            </a:r>
            <a:r>
              <a:rPr lang="en" altLang="zh-CN" dirty="0" err="1"/>
              <a:t>opencdn</a:t>
            </a:r>
            <a:r>
              <a:rPr lang="en" altLang="zh-CN" dirty="0"/>
              <a:t>/</a:t>
            </a:r>
            <a:r>
              <a:rPr lang="en" altLang="zh-CN" dirty="0" err="1"/>
              <a:t>access_filter.lua</a:t>
            </a:r>
            <a:r>
              <a:rPr lang="en" altLang="zh-CN" dirty="0"/>
              <a:t>';</a:t>
            </a:r>
          </a:p>
          <a:p>
            <a:r>
              <a:rPr lang="en" altLang="zh-CN" dirty="0"/>
              <a:t>            </a:t>
            </a:r>
            <a:r>
              <a:rPr lang="en" altLang="zh-CN" dirty="0" err="1"/>
              <a:t>rewrite_by_lua_file</a:t>
            </a:r>
            <a:r>
              <a:rPr lang="en" altLang="zh-CN" dirty="0"/>
              <a:t> '</a:t>
            </a:r>
            <a:r>
              <a:rPr lang="en" altLang="zh-CN" dirty="0" err="1"/>
              <a:t>lua</a:t>
            </a:r>
            <a:r>
              <a:rPr lang="en" altLang="zh-CN" dirty="0"/>
              <a:t>/</a:t>
            </a:r>
            <a:r>
              <a:rPr lang="en" altLang="zh-CN" dirty="0" err="1"/>
              <a:t>opencdn</a:t>
            </a:r>
            <a:r>
              <a:rPr lang="en" altLang="zh-CN" dirty="0"/>
              <a:t>/</a:t>
            </a:r>
            <a:r>
              <a:rPr lang="en" altLang="zh-CN" dirty="0" err="1"/>
              <a:t>rewrite_filter.lua</a:t>
            </a:r>
            <a:r>
              <a:rPr lang="en" altLang="zh-CN" dirty="0"/>
              <a:t>';</a:t>
            </a:r>
          </a:p>
          <a:p>
            <a:r>
              <a:rPr lang="en" altLang="zh-CN" dirty="0"/>
              <a:t>            </a:t>
            </a:r>
            <a:r>
              <a:rPr lang="en" altLang="zh-CN" dirty="0" err="1"/>
              <a:t>header_filter_by_lua_file</a:t>
            </a:r>
            <a:r>
              <a:rPr lang="en" altLang="zh-CN" dirty="0"/>
              <a:t> '</a:t>
            </a:r>
            <a:r>
              <a:rPr lang="en" altLang="zh-CN" dirty="0" err="1"/>
              <a:t>lua</a:t>
            </a:r>
            <a:r>
              <a:rPr lang="en" altLang="zh-CN" dirty="0"/>
              <a:t>/</a:t>
            </a:r>
            <a:r>
              <a:rPr lang="en" altLang="zh-CN" dirty="0" err="1"/>
              <a:t>opencdn</a:t>
            </a:r>
            <a:r>
              <a:rPr lang="en" altLang="zh-CN" dirty="0"/>
              <a:t>/</a:t>
            </a:r>
            <a:r>
              <a:rPr lang="en" altLang="zh-CN" dirty="0" err="1"/>
              <a:t>header_filter.lua</a:t>
            </a:r>
            <a:r>
              <a:rPr lang="en" altLang="zh-CN" dirty="0"/>
              <a:t>';</a:t>
            </a:r>
          </a:p>
          <a:p>
            <a:r>
              <a:rPr lang="en" altLang="zh-CN" dirty="0"/>
              <a:t>            </a:t>
            </a:r>
            <a:r>
              <a:rPr lang="en" altLang="zh-CN" dirty="0" err="1"/>
              <a:t>body_filter_by_lua_file</a:t>
            </a:r>
            <a:r>
              <a:rPr lang="en" altLang="zh-CN" dirty="0"/>
              <a:t> '</a:t>
            </a:r>
            <a:r>
              <a:rPr lang="en" altLang="zh-CN" dirty="0" err="1"/>
              <a:t>lua</a:t>
            </a:r>
            <a:r>
              <a:rPr lang="en" altLang="zh-CN" dirty="0"/>
              <a:t>/</a:t>
            </a:r>
            <a:r>
              <a:rPr lang="en" altLang="zh-CN" dirty="0" err="1"/>
              <a:t>opencdn</a:t>
            </a:r>
            <a:r>
              <a:rPr lang="en" altLang="zh-CN" dirty="0"/>
              <a:t>/</a:t>
            </a:r>
            <a:r>
              <a:rPr lang="en" altLang="zh-CN" dirty="0" err="1"/>
              <a:t>body_filter.lua</a:t>
            </a:r>
            <a:r>
              <a:rPr lang="en" altLang="zh-CN" dirty="0"/>
              <a:t>’;</a:t>
            </a:r>
          </a:p>
          <a:p>
            <a:r>
              <a:rPr lang="zh-CN" altLang="en-US" dirty="0"/>
              <a:t>            </a:t>
            </a:r>
            <a:endParaRPr lang="en" altLang="zh-CN" dirty="0"/>
          </a:p>
          <a:p>
            <a:r>
              <a:rPr lang="zh-CN" altLang="en-US" dirty="0"/>
              <a:t>            </a:t>
            </a:r>
            <a:r>
              <a:rPr lang="en" altLang="zh-CN" dirty="0" err="1"/>
              <a:t>proxy_pass</a:t>
            </a:r>
            <a:r>
              <a:rPr lang="en" altLang="zh-CN" dirty="0"/>
              <a:t> $</a:t>
            </a:r>
            <a:r>
              <a:rPr lang="en" altLang="zh-CN" dirty="0" err="1"/>
              <a:t>upstream_schema</a:t>
            </a:r>
            <a:r>
              <a:rPr lang="en" altLang="zh-CN" dirty="0"/>
              <a:t>://$</a:t>
            </a:r>
            <a:r>
              <a:rPr lang="en" altLang="zh-CN" dirty="0" err="1"/>
              <a:t>upstream_name</a:t>
            </a:r>
            <a:r>
              <a:rPr lang="en" altLang="zh-CN" dirty="0"/>
              <a:t>;</a:t>
            </a:r>
            <a:endParaRPr lang="en-US" altLang="zh-CN" dirty="0"/>
          </a:p>
          <a:p>
            <a:r>
              <a:rPr lang="zh-CN" altLang="en-US" dirty="0"/>
              <a:t>            </a:t>
            </a:r>
            <a:endParaRPr lang="en-US" altLang="zh-CN" dirty="0"/>
          </a:p>
          <a:p>
            <a:r>
              <a:rPr lang="zh-CN" altLang="en-US" dirty="0"/>
              <a:t>            </a:t>
            </a:r>
            <a:r>
              <a:rPr lang="en-US" altLang="zh-CN" dirty="0"/>
              <a:t>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18E530-AC01-B742-8168-C2797D73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410288"/>
            <a:ext cx="5884335" cy="53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2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3F31D23-8DC9-034C-9481-6566AD2E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163"/>
            <a:ext cx="6241905" cy="32718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7B13AE5-F29D-094B-AEAE-488D5E4F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ED80E2-1EB8-FA42-A02D-0A2E981F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199231"/>
            <a:ext cx="8712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6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D641E-6CA8-0F4D-B6F8-BC6D4374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3B6B91-33F4-3541-816E-FD4FCB23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6" y="1562101"/>
            <a:ext cx="11406468" cy="49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695330-CF7D-B54C-87BF-DFDF5EF7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95" y="2687930"/>
            <a:ext cx="11406468" cy="15101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C1733F-71ED-374E-94F3-EAE7681F1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6" y="4828635"/>
            <a:ext cx="11401397" cy="12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4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74AA5-DB32-D24C-A09D-DA4570DE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F1989-DBF9-5D41-A274-A4F5C19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8754"/>
            <a:ext cx="5112895" cy="23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74AA5-DB32-D24C-A09D-DA4570D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F1989-DBF9-5D41-A274-A4F5C19D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79955"/>
            <a:ext cx="5112895" cy="2348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4097D9-D16A-C34B-8751-2F976974E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958" y="0"/>
            <a:ext cx="5496042" cy="6858000"/>
          </a:xfrm>
          <a:prstGeom prst="rect">
            <a:avLst/>
          </a:prstGeom>
        </p:spPr>
      </p:pic>
      <p:sp>
        <p:nvSpPr>
          <p:cNvPr id="10" name="燕尾形 9">
            <a:extLst>
              <a:ext uri="{FF2B5EF4-FFF2-40B4-BE49-F238E27FC236}">
                <a16:creationId xmlns:a16="http://schemas.microsoft.com/office/drawing/2014/main" id="{87F16801-09A0-C042-96CC-40EBE2D304A1}"/>
              </a:ext>
            </a:extLst>
          </p:cNvPr>
          <p:cNvSpPr/>
          <p:nvPr/>
        </p:nvSpPr>
        <p:spPr>
          <a:xfrm>
            <a:off x="6096000" y="3487479"/>
            <a:ext cx="709495" cy="73475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57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74AA5-DB32-D24C-A09D-DA4570D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CE3512-B190-6B42-9D54-CAD88D5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690688"/>
            <a:ext cx="4119680" cy="51405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DFFD40-2FB6-F249-A9E1-C13F35B8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87" y="152400"/>
            <a:ext cx="5600700" cy="6705600"/>
          </a:xfrm>
          <a:prstGeom prst="rect">
            <a:avLst/>
          </a:prstGeom>
        </p:spPr>
      </p:pic>
      <p:sp>
        <p:nvSpPr>
          <p:cNvPr id="14" name="燕尾形 13">
            <a:extLst>
              <a:ext uri="{FF2B5EF4-FFF2-40B4-BE49-F238E27FC236}">
                <a16:creationId xmlns:a16="http://schemas.microsoft.com/office/drawing/2014/main" id="{C253E0BC-94E1-724D-82D2-24CF9104C0C0}"/>
              </a:ext>
            </a:extLst>
          </p:cNvPr>
          <p:cNvSpPr/>
          <p:nvPr/>
        </p:nvSpPr>
        <p:spPr>
          <a:xfrm>
            <a:off x="5105323" y="4016117"/>
            <a:ext cx="709495" cy="73475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87C8B9-B3BF-364A-94ED-3C6669EF69E2}"/>
              </a:ext>
            </a:extLst>
          </p:cNvPr>
          <p:cNvSpPr txBox="1"/>
          <p:nvPr/>
        </p:nvSpPr>
        <p:spPr>
          <a:xfrm>
            <a:off x="4783767" y="35052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+thread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4706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74AA5-DB32-D24C-A09D-DA4570DE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E9B76-1B45-8D48-BFA8-6E1696598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1583612"/>
            <a:ext cx="4405312" cy="52743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625C1F-E65B-4C4F-A0CF-17F028C10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85" y="0"/>
            <a:ext cx="4557252" cy="6858000"/>
          </a:xfrm>
          <a:prstGeom prst="rect">
            <a:avLst/>
          </a:prstGeom>
        </p:spPr>
      </p:pic>
      <p:sp>
        <p:nvSpPr>
          <p:cNvPr id="13" name="燕尾形 12">
            <a:extLst>
              <a:ext uri="{FF2B5EF4-FFF2-40B4-BE49-F238E27FC236}">
                <a16:creationId xmlns:a16="http://schemas.microsoft.com/office/drawing/2014/main" id="{623EBA0F-FB90-1942-8D89-67DB151D6A51}"/>
              </a:ext>
            </a:extLst>
          </p:cNvPr>
          <p:cNvSpPr/>
          <p:nvPr/>
        </p:nvSpPr>
        <p:spPr>
          <a:xfrm>
            <a:off x="5741252" y="4016117"/>
            <a:ext cx="709495" cy="734758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D76F0D-8488-1945-9606-1A7494568E67}"/>
              </a:ext>
            </a:extLst>
          </p:cNvPr>
          <p:cNvSpPr txBox="1"/>
          <p:nvPr/>
        </p:nvSpPr>
        <p:spPr>
          <a:xfrm>
            <a:off x="9915232" y="169545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httpd-2.4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2012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DEE224-2AB2-7E4E-85CD-63A401C36669}"/>
              </a:ext>
            </a:extLst>
          </p:cNvPr>
          <p:cNvSpPr txBox="1"/>
          <p:nvPr/>
        </p:nvSpPr>
        <p:spPr>
          <a:xfrm>
            <a:off x="5474037" y="347853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+</a:t>
            </a:r>
            <a:r>
              <a:rPr kumimoji="1" lang="en-US" altLang="zh-CN" b="1" dirty="0" err="1"/>
              <a:t>epoll</a:t>
            </a:r>
            <a:endParaRPr kumimoji="1"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7606A6-0648-AA49-9831-8BF179BCA5D2}"/>
              </a:ext>
            </a:extLst>
          </p:cNvPr>
          <p:cNvSpPr txBox="1"/>
          <p:nvPr/>
        </p:nvSpPr>
        <p:spPr>
          <a:xfrm>
            <a:off x="9915232" y="148220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httpd-2.2</a:t>
            </a:r>
            <a:r>
              <a:rPr kumimoji="1" lang="zh-CN" altLang="en-US" dirty="0"/>
              <a:t> </a:t>
            </a:r>
            <a:r>
              <a:rPr kumimoji="1" lang="en-US" altLang="zh-CN" dirty="0"/>
              <a:t>@</a:t>
            </a:r>
            <a:r>
              <a:rPr kumimoji="1" lang="zh-CN" altLang="en-US" dirty="0"/>
              <a:t> </a:t>
            </a:r>
            <a:r>
              <a:rPr kumimoji="1" lang="en-US" altLang="zh-CN" dirty="0"/>
              <a:t>2006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9709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79FA-227F-0943-A193-B73673E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E31C1E-F7EF-8348-B718-99E347D8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8750"/>
            <a:ext cx="5547697" cy="507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7D6DC9-27CB-0B46-B1D1-683B6C78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59" y="1428750"/>
            <a:ext cx="5385590" cy="50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379FA-227F-0943-A193-B73673EB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94A81E-7E10-8D49-8B4B-7BB21CA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690688"/>
            <a:ext cx="4454525" cy="4320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2E52C4-5583-9E4B-8660-3285CD6B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25" y="2177523"/>
            <a:ext cx="6502400" cy="363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67ECDA-33A5-A44F-AB20-40177837987F}"/>
              </a:ext>
            </a:extLst>
          </p:cNvPr>
          <p:cNvSpPr txBox="1"/>
          <p:nvPr/>
        </p:nvSpPr>
        <p:spPr>
          <a:xfrm>
            <a:off x="9026319" y="1528763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LNMP</a:t>
            </a:r>
            <a:endParaRPr kumimoji="1"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A6BABA-B479-314A-8DFE-F14E33351869}"/>
              </a:ext>
            </a:extLst>
          </p:cNvPr>
          <p:cNvSpPr txBox="1"/>
          <p:nvPr/>
        </p:nvSpPr>
        <p:spPr>
          <a:xfrm>
            <a:off x="7102954" y="1528763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LAMP</a:t>
            </a:r>
            <a:endParaRPr kumimoji="1" lang="zh-CN" altLang="en-US" sz="28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7ACF9C1-0CC4-B649-AFF4-46ACB4A6A850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8193317" y="1790373"/>
            <a:ext cx="833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6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45D01-31E1-D642-880F-7BC40226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nginx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C4D26E-C0FD-4542-BFD4-6D12A3E081A5}"/>
              </a:ext>
            </a:extLst>
          </p:cNvPr>
          <p:cNvSpPr txBox="1"/>
          <p:nvPr/>
        </p:nvSpPr>
        <p:spPr>
          <a:xfrm>
            <a:off x="1452049" y="1740083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/>
              <a:t>nginx.conf</a:t>
            </a:r>
            <a:endParaRPr kumimoji="1" lang="zh-CN" altLang="en-US" sz="20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3EE628-3ED2-1846-8995-D142C3AA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54" y="2170142"/>
            <a:ext cx="2692400" cy="1905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7878DB-56A7-7C40-B4E3-078BF951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43" y="4809390"/>
            <a:ext cx="9664700" cy="160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77D41B1-6FCF-2045-B549-73186CA1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88" y="1409331"/>
            <a:ext cx="6388100" cy="3136900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0405547-7E1F-0F4C-8720-AA4983922A7E}"/>
              </a:ext>
            </a:extLst>
          </p:cNvPr>
          <p:cNvSpPr/>
          <p:nvPr/>
        </p:nvSpPr>
        <p:spPr>
          <a:xfrm>
            <a:off x="991843" y="1786319"/>
            <a:ext cx="307637" cy="3076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0D103A9-F6AE-9C42-AF84-79F05B558B52}"/>
              </a:ext>
            </a:extLst>
          </p:cNvPr>
          <p:cNvSpPr/>
          <p:nvPr/>
        </p:nvSpPr>
        <p:spPr>
          <a:xfrm>
            <a:off x="1211822" y="4392413"/>
            <a:ext cx="307637" cy="3076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DD32F63-D5EC-8B42-AE12-EF16B66FA101}"/>
              </a:ext>
            </a:extLst>
          </p:cNvPr>
          <p:cNvSpPr/>
          <p:nvPr/>
        </p:nvSpPr>
        <p:spPr>
          <a:xfrm>
            <a:off x="5942181" y="920987"/>
            <a:ext cx="307637" cy="3076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A79789-0A01-B143-8E4E-B7B4C9B40ED0}"/>
              </a:ext>
            </a:extLst>
          </p:cNvPr>
          <p:cNvSpPr txBox="1"/>
          <p:nvPr/>
        </p:nvSpPr>
        <p:spPr>
          <a:xfrm>
            <a:off x="6249818" y="894798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test</a:t>
            </a:r>
            <a:endParaRPr kumimoji="1"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CB5DFA-D2A4-614D-8433-884D018362DC}"/>
              </a:ext>
            </a:extLst>
          </p:cNvPr>
          <p:cNvSpPr txBox="1"/>
          <p:nvPr/>
        </p:nvSpPr>
        <p:spPr>
          <a:xfrm>
            <a:off x="1576906" y="4333797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start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16832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194</Words>
  <Application>Microsoft Macintosh PowerPoint</Application>
  <PresentationFormat>宽屏</PresentationFormat>
  <Paragraphs>56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http server</vt:lpstr>
      <vt:lpstr>http server</vt:lpstr>
      <vt:lpstr>http server</vt:lpstr>
      <vt:lpstr>http server </vt:lpstr>
      <vt:lpstr>http server </vt:lpstr>
      <vt:lpstr>http server</vt:lpstr>
      <vt:lpstr>http server</vt:lpstr>
      <vt:lpstr>nginx</vt:lpstr>
      <vt:lpstr>nginx</vt:lpstr>
      <vt:lpstr>nginx</vt:lpstr>
      <vt:lpstr>nginx</vt:lpstr>
      <vt:lpstr>nginx</vt:lpstr>
      <vt:lpstr>nginx</vt:lpstr>
      <vt:lpstr>nginx</vt:lpstr>
      <vt:lpstr>nginx</vt:lpstr>
      <vt:lpstr>nginx</vt:lpstr>
      <vt:lpstr>nginx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Yixing</dc:creator>
  <cp:lastModifiedBy>Sun Yixing</cp:lastModifiedBy>
  <cp:revision>32</cp:revision>
  <dcterms:created xsi:type="dcterms:W3CDTF">2018-08-28T07:56:29Z</dcterms:created>
  <dcterms:modified xsi:type="dcterms:W3CDTF">2018-08-29T06:00:38Z</dcterms:modified>
</cp:coreProperties>
</file>